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ppt/_rels/presentation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media/image1.png" ContentType="image/png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heme/theme2.xml" ContentType="application/vnd.openxmlformats-officedocument.theme+xml"/>
  <Override PartName="/_rels/.rels" ContentType="application/vnd.openxmlformats-package.relationshi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fr-FR" sz="4400" spc="-1" strike="noStrike">
                <a:latin typeface="Arial"/>
              </a:rPr>
              <a:t>Cliquez pour déplacer la diapo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fr-FR" sz="2000" spc="-1" strike="noStrike">
                <a:latin typeface="Arial"/>
              </a:rPr>
              <a:t>Cliquez pour modifier le format des notes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fr-FR" sz="1400" spc="-1" strike="noStrike">
                <a:latin typeface="Times New Roman"/>
              </a:rPr>
              <a:t>&lt;en-tête&gt;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r"/>
            <a:r>
              <a:rPr b="0" lang="fr-FR" sz="1400" spc="-1" strike="noStrike">
                <a:latin typeface="Times New Roman"/>
              </a:rPr>
              <a:t>&lt;date/heure&gt;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0" lang="fr-FR" sz="1400" spc="-1" strike="noStrike">
                <a:latin typeface="Times New Roman"/>
              </a:rPr>
              <a:t>&lt;pied de page&gt;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/>
            <a:fld id="{61CDBCE4-6DA6-4812-BA33-6FB0A5391033}" type="slidenum">
              <a:rPr b="0" lang="fr-FR" sz="1400" spc="-1" strike="noStrike">
                <a:latin typeface="Times New Roman"/>
              </a:rPr>
              <a:t>&lt;numéro&gt;</a:t>
            </a:fld>
            <a:endParaRPr b="0" lang="fr-F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sldNum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EB820004-32C6-4EA1-B806-6C94AE0E29DB}" type="slidenum">
              <a:rPr b="0" lang="fr-FR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fr-FR" sz="4400" spc="-1" strike="noStrike">
                <a:latin typeface="Arial"/>
              </a:rPr>
              <a:t>Cliquez pour éditer le format du texte-titre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latin typeface="Arial"/>
              </a:rPr>
              <a:t>Cliquez pour éditer le format du plan de texte</a:t>
            </a:r>
            <a:endParaRPr b="0" lang="fr-F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latin typeface="Arial"/>
              </a:rPr>
              <a:t>Second niveau de plan</a:t>
            </a:r>
            <a:endParaRPr b="0" lang="fr-F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latin typeface="Arial"/>
              </a:rPr>
              <a:t>Troisième niveau de plan</a:t>
            </a:r>
            <a:endParaRPr b="0" lang="fr-F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latin typeface="Arial"/>
              </a:rPr>
              <a:t>Quatrième niveau de plan</a:t>
            </a:r>
            <a:endParaRPr b="0" lang="fr-F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Cinquième niveau de plan</a:t>
            </a:r>
            <a:endParaRPr b="0" lang="fr-F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Sixième niveau de plan</a:t>
            </a:r>
            <a:endParaRPr b="0" lang="fr-F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Septième niveau de plan</a:t>
            </a:r>
            <a:endParaRPr b="0" lang="fr-F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2" descr=""/>
          <p:cNvPicPr/>
          <p:nvPr/>
        </p:nvPicPr>
        <p:blipFill>
          <a:blip r:embed="rId1"/>
          <a:srcRect l="18105" t="19834" r="17837" b="7080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</TotalTime>
  <Application>LibreOffice/7.2.3.2$Linux_X86_64 LibreOffice_project/20$Build-2</Application>
  <AppVersion>15.0000</AppVersion>
  <Words>29</Words>
  <Paragraphs>8</Paragraphs>
  <Company>TOSHIBA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2022-06-12T12:33:44Z</dcterms:created>
  <dc:creator>Creative</dc:creator>
  <dc:description/>
  <dc:language>fr-FR</dc:language>
  <cp:lastModifiedBy/>
  <dcterms:modified xsi:type="dcterms:W3CDTF">2023-10-24T17:05:40Z</dcterms:modified>
  <cp:revision>29</cp:revision>
  <dc:subject/>
  <dc:title>I        MY            MEMNAGAR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4</vt:i4>
  </property>
  <property fmtid="{D5CDD505-2E9C-101B-9397-08002B2CF9AE}" pid="3" name="PresentationFormat">
    <vt:lpwstr>On-screen Show (4:3)</vt:lpwstr>
  </property>
  <property fmtid="{D5CDD505-2E9C-101B-9397-08002B2CF9AE}" pid="4" name="Slides">
    <vt:i4>4</vt:i4>
  </property>
</Properties>
</file>